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6401E-D78C-42FF-9C89-277494F13581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39C82-A46D-4D71-9454-92666BD0B1C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39C82-A46D-4D71-9454-92666BD0B1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60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2EE70C-D661-4F21-AD0F-1D642CC43DB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F28981-9BA2-4905-8F04-619C807EFB2E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basics to proper production</a:t>
            </a: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Parts of speech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3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Preposition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the part of the speech that links and establishes relationships between words.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Jane is now at the office.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 am very pleased to meet you.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She broke up with me.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49" y="4509120"/>
            <a:ext cx="214379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13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Interjection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They express emotion or surprise and they are usually followed by exclamation marks.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Hello!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Ouch!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Oops!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691" y="4365104"/>
            <a:ext cx="198385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93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Articles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They introduce a Noun.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procedure is complex.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We have a situation here.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Wow! You look like an elephant sat on you!!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56655"/>
            <a:ext cx="2160240" cy="212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71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following questions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496944" cy="34747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1. What is a noun?</a:t>
            </a:r>
          </a:p>
          <a:p>
            <a:r>
              <a:rPr lang="en-US" dirty="0" smtClean="0"/>
              <a:t>2. What are the two main verb categories?</a:t>
            </a:r>
          </a:p>
          <a:p>
            <a:r>
              <a:rPr lang="en-US" dirty="0" smtClean="0"/>
              <a:t>3. What is the adjective function?</a:t>
            </a:r>
          </a:p>
          <a:p>
            <a:r>
              <a:rPr lang="en-US" dirty="0" smtClean="0"/>
              <a:t>4. What part of the speech gives detail about how something is done?</a:t>
            </a:r>
          </a:p>
          <a:p>
            <a:r>
              <a:rPr lang="en-US" dirty="0" smtClean="0"/>
              <a:t>5. Mention 5 examples of Pronouns.</a:t>
            </a:r>
          </a:p>
          <a:p>
            <a:r>
              <a:rPr lang="en-US" dirty="0" smtClean="0"/>
              <a:t>6. What kind of word is “because”?</a:t>
            </a:r>
          </a:p>
          <a:p>
            <a:r>
              <a:rPr lang="en-US" dirty="0" smtClean="0"/>
              <a:t>7. What is a preposition?</a:t>
            </a:r>
          </a:p>
          <a:p>
            <a:r>
              <a:rPr lang="en-US" dirty="0" smtClean="0"/>
              <a:t>8. Why are interjections followed by exclamation marks?</a:t>
            </a:r>
          </a:p>
          <a:p>
            <a:r>
              <a:rPr lang="en-US" dirty="0" smtClean="0"/>
              <a:t>9. Articles are used for…</a:t>
            </a:r>
          </a:p>
          <a:p>
            <a:endParaRPr lang="es-MX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2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Pieces of Language: matter of ideas.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Nouns</a:t>
            </a:r>
          </a:p>
          <a:p>
            <a:r>
              <a:rPr lang="en-US" dirty="0" smtClean="0"/>
              <a:t>Verb</a:t>
            </a:r>
          </a:p>
          <a:p>
            <a:r>
              <a:rPr lang="en-US" dirty="0" smtClean="0"/>
              <a:t>Adjectives</a:t>
            </a:r>
          </a:p>
          <a:p>
            <a:r>
              <a:rPr lang="en-US" dirty="0" smtClean="0"/>
              <a:t>Adverbs</a:t>
            </a:r>
          </a:p>
          <a:p>
            <a:r>
              <a:rPr lang="en-US" dirty="0" smtClean="0"/>
              <a:t>Pronouns</a:t>
            </a:r>
          </a:p>
          <a:p>
            <a:r>
              <a:rPr lang="en-US" dirty="0" smtClean="0"/>
              <a:t>Conjunctions</a:t>
            </a:r>
          </a:p>
          <a:p>
            <a:r>
              <a:rPr lang="en-US" dirty="0" smtClean="0"/>
              <a:t>Prepositions</a:t>
            </a:r>
          </a:p>
          <a:p>
            <a:r>
              <a:rPr lang="en-US" dirty="0" smtClean="0"/>
              <a:t>Interjections</a:t>
            </a:r>
          </a:p>
          <a:p>
            <a:r>
              <a:rPr lang="en-US" dirty="0" smtClean="0"/>
              <a:t>Articles</a:t>
            </a:r>
          </a:p>
        </p:txBody>
      </p:sp>
    </p:spTree>
    <p:extLst>
      <p:ext uri="{BB962C8B-B14F-4D97-AF65-F5344CB8AC3E}">
        <p14:creationId xmlns:p14="http://schemas.microsoft.com/office/powerpoint/2010/main" val="2697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Noun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a naming word. Nouns name entities: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That house was built long ago.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 have bought some apples.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Beauty is everything for an artist.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339049"/>
            <a:ext cx="24288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20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Verb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word that expresses the action performed by the entity.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Sarah goes to school everyday.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criminal was recognized by the clerk.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John has been working here for three months.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41" y="4221088"/>
            <a:ext cx="20478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3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Adjective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part that describes the entity.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 watched an amazing film yesterday.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Don’t you think that purse is a bit steep?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I’m afraid Tim is in serious trouble.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08" y="4222204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88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Adverb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the word that details the verb (or another adverb).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Well done!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Her daughter has recently lost much weight.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That old lady walks quite slowly.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4375398"/>
            <a:ext cx="1872207" cy="195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13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Pronoun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word replaces the noun in order to avoid being repetitive.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Michelle comes from Switzerland. She was born in Geneva.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When Gary was a kid, he wanted to be a doctor.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2217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4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Conjunction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is the component that brings two different ideas together.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Mrs. Whitaker is beautiful and elegant.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We really wanted to go to the party but we got lost on the road.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 can eat lots of pizza because I’ve got extra room in my stomach for it.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29125"/>
            <a:ext cx="2069976" cy="181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44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982</TotalTime>
  <Words>432</Words>
  <Application>Microsoft Office PowerPoint</Application>
  <PresentationFormat>Presentación en pantalla (4:3)</PresentationFormat>
  <Paragraphs>93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Transmisión de listas</vt:lpstr>
      <vt:lpstr>Parts of speech</vt:lpstr>
      <vt:lpstr>Answer the following questions</vt:lpstr>
      <vt:lpstr>Pieces of Language: matter of ideas.</vt:lpstr>
      <vt:lpstr>The Noun</vt:lpstr>
      <vt:lpstr>The Verb</vt:lpstr>
      <vt:lpstr>The Adjective</vt:lpstr>
      <vt:lpstr>The Adverb</vt:lpstr>
      <vt:lpstr>The Pronoun</vt:lpstr>
      <vt:lpstr>The Conjunction</vt:lpstr>
      <vt:lpstr>The Preposition</vt:lpstr>
      <vt:lpstr>The Interjection</vt:lpstr>
      <vt:lpstr>The Articles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the speech</dc:title>
  <dc:creator>Rogerio Espadas</dc:creator>
  <cp:lastModifiedBy>Rogerio Espadas</cp:lastModifiedBy>
  <cp:revision>17</cp:revision>
  <dcterms:created xsi:type="dcterms:W3CDTF">2011-06-28T02:17:53Z</dcterms:created>
  <dcterms:modified xsi:type="dcterms:W3CDTF">2012-01-19T21:27:16Z</dcterms:modified>
</cp:coreProperties>
</file>